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12192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49" d="100"/>
          <a:sy n="49" d="100"/>
        </p:scale>
        <p:origin x="2813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995312"/>
            <a:ext cx="5829300" cy="4244622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6403623"/>
            <a:ext cx="5143500" cy="2943577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de-DE" smtClean="0"/>
              <a:t>Formatvorlage des Untertitelmasters durch Klicken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D1EBF-FBB5-4E11-9BDC-962AF6C87D0C}" type="datetimeFigureOut">
              <a:rPr lang="de-DE" smtClean="0"/>
              <a:t>22.05.2026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345FC-B0F9-4F4D-AEB1-F06A9D78B0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67237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D1EBF-FBB5-4E11-9BDC-962AF6C87D0C}" type="datetimeFigureOut">
              <a:rPr lang="de-DE" smtClean="0"/>
              <a:t>22.05.2026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345FC-B0F9-4F4D-AEB1-F06A9D78B0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81891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9111"/>
            <a:ext cx="1478756" cy="10332156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9111"/>
            <a:ext cx="4350544" cy="10332156"/>
          </a:xfrm>
        </p:spPr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D1EBF-FBB5-4E11-9BDC-962AF6C87D0C}" type="datetimeFigureOut">
              <a:rPr lang="de-DE" smtClean="0"/>
              <a:t>22.05.2026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345FC-B0F9-4F4D-AEB1-F06A9D78B0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225370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D1EBF-FBB5-4E11-9BDC-962AF6C87D0C}" type="datetimeFigureOut">
              <a:rPr lang="de-DE" smtClean="0"/>
              <a:t>22.05.2026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345FC-B0F9-4F4D-AEB1-F06A9D78B0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944601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039537"/>
            <a:ext cx="5915025" cy="507153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8159048"/>
            <a:ext cx="5915025" cy="266699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D1EBF-FBB5-4E11-9BDC-962AF6C87D0C}" type="datetimeFigureOut">
              <a:rPr lang="de-DE" smtClean="0"/>
              <a:t>22.05.2026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345FC-B0F9-4F4D-AEB1-F06A9D78B0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096483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D1EBF-FBB5-4E11-9BDC-962AF6C87D0C}" type="datetimeFigureOut">
              <a:rPr lang="de-DE" smtClean="0"/>
              <a:t>22.05.2026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345FC-B0F9-4F4D-AEB1-F06A9D78B0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016380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14"/>
            <a:ext cx="5915025" cy="2356556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988734"/>
            <a:ext cx="2901255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453467"/>
            <a:ext cx="2901255" cy="6550379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988734"/>
            <a:ext cx="2915543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453467"/>
            <a:ext cx="2915543" cy="6550379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D1EBF-FBB5-4E11-9BDC-962AF6C87D0C}" type="datetimeFigureOut">
              <a:rPr lang="de-DE" smtClean="0"/>
              <a:t>22.05.2026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345FC-B0F9-4F4D-AEB1-F06A9D78B0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371157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D1EBF-FBB5-4E11-9BDC-962AF6C87D0C}" type="datetimeFigureOut">
              <a:rPr lang="de-DE" smtClean="0"/>
              <a:t>22.05.2026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345FC-B0F9-4F4D-AEB1-F06A9D78B0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939892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D1EBF-FBB5-4E11-9BDC-962AF6C87D0C}" type="datetimeFigureOut">
              <a:rPr lang="de-DE" smtClean="0"/>
              <a:t>22.05.2026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345FC-B0F9-4F4D-AEB1-F06A9D78B0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875392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755425"/>
            <a:ext cx="3471863" cy="866422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D1EBF-FBB5-4E11-9BDC-962AF6C87D0C}" type="datetimeFigureOut">
              <a:rPr lang="de-DE" smtClean="0"/>
              <a:t>22.05.2026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345FC-B0F9-4F4D-AEB1-F06A9D78B0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78414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755425"/>
            <a:ext cx="3471863" cy="8664222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de-DE" smtClean="0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D1EBF-FBB5-4E11-9BDC-962AF6C87D0C}" type="datetimeFigureOut">
              <a:rPr lang="de-DE" smtClean="0"/>
              <a:t>22.05.2026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345FC-B0F9-4F4D-AEB1-F06A9D78B0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786208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4D1EBF-FBB5-4E11-9BDC-962AF6C87D0C}" type="datetimeFigureOut">
              <a:rPr lang="de-DE" smtClean="0"/>
              <a:t>22.05.2026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F345FC-B0F9-4F4D-AEB1-F06A9D78B0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340336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71488" y="649114"/>
            <a:ext cx="5915026" cy="1999489"/>
          </a:xfrm>
        </p:spPr>
        <p:txBody>
          <a:bodyPr>
            <a:noAutofit/>
          </a:bodyPr>
          <a:lstStyle/>
          <a:p>
            <a:pPr algn="ctr"/>
            <a:r>
              <a:rPr lang="de-DE" sz="2800" dirty="0" smtClean="0">
                <a:latin typeface="Arial Rounded MT Bold" panose="020F0704030504030204" pitchFamily="34" charset="0"/>
              </a:rPr>
              <a:t>Monatsbeiträge</a:t>
            </a:r>
            <a:br>
              <a:rPr lang="de-DE" sz="2800" dirty="0" smtClean="0">
                <a:latin typeface="Arial Rounded MT Bold" panose="020F0704030504030204" pitchFamily="34" charset="0"/>
              </a:rPr>
            </a:br>
            <a:r>
              <a:rPr lang="de-DE" sz="2800" dirty="0" smtClean="0">
                <a:latin typeface="Arial Rounded MT Bold" panose="020F0704030504030204" pitchFamily="34" charset="0"/>
              </a:rPr>
              <a:t>SV Gartenstadt v.1960e.V.</a:t>
            </a:r>
            <a:br>
              <a:rPr lang="de-DE" sz="2800" dirty="0" smtClean="0">
                <a:latin typeface="Arial Rounded MT Bold" panose="020F0704030504030204" pitchFamily="34" charset="0"/>
              </a:rPr>
            </a:br>
            <a:r>
              <a:rPr lang="de-DE" sz="2800" u="sng" dirty="0" smtClean="0">
                <a:latin typeface="Arial Rounded MT Bold" panose="020F0704030504030204" pitchFamily="34" charset="0"/>
              </a:rPr>
              <a:t>vierteljährlich</a:t>
            </a:r>
            <a:r>
              <a:rPr lang="de-DE" sz="2800" dirty="0">
                <a:latin typeface="Arial Rounded MT Bold" panose="020F0704030504030204" pitchFamily="34" charset="0"/>
              </a:rPr>
              <a:t/>
            </a:r>
            <a:br>
              <a:rPr lang="de-DE" sz="2800" dirty="0">
                <a:latin typeface="Arial Rounded MT Bold" panose="020F0704030504030204" pitchFamily="34" charset="0"/>
              </a:rPr>
            </a:br>
            <a:r>
              <a:rPr lang="de-DE" sz="2800" dirty="0" smtClean="0"/>
              <a:t>​</a:t>
            </a:r>
            <a:endParaRPr lang="de-DE" sz="2800" dirty="0"/>
          </a:p>
        </p:txBody>
      </p:sp>
      <p:graphicFrame>
        <p:nvGraphicFramePr>
          <p:cNvPr id="8" name="Inhaltsplatzhalt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46012814"/>
              </p:ext>
            </p:extLst>
          </p:nvPr>
        </p:nvGraphicFramePr>
        <p:xfrm>
          <a:off x="471488" y="2648603"/>
          <a:ext cx="5915026" cy="807773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57513">
                  <a:extLst>
                    <a:ext uri="{9D8B030D-6E8A-4147-A177-3AD203B41FA5}">
                      <a16:colId xmlns:a16="http://schemas.microsoft.com/office/drawing/2014/main" val="1016681169"/>
                    </a:ext>
                  </a:extLst>
                </a:gridCol>
                <a:gridCol w="2957513">
                  <a:extLst>
                    <a:ext uri="{9D8B030D-6E8A-4147-A177-3AD203B41FA5}">
                      <a16:colId xmlns:a16="http://schemas.microsoft.com/office/drawing/2014/main" val="775899822"/>
                    </a:ext>
                  </a:extLst>
                </a:gridCol>
              </a:tblGrid>
              <a:tr h="819811">
                <a:tc>
                  <a:txBody>
                    <a:bodyPr/>
                    <a:lstStyle/>
                    <a:p>
                      <a:pPr algn="ctr"/>
                      <a:r>
                        <a:rPr lang="de-DE" sz="3200" dirty="0" smtClean="0"/>
                        <a:t>Abteilung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3200" dirty="0" smtClean="0"/>
                        <a:t>Beitrag</a:t>
                      </a:r>
                      <a:endParaRPr lang="de-DE" sz="3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9977345"/>
                  </a:ext>
                </a:extLst>
              </a:tr>
              <a:tr h="726791">
                <a:tc>
                  <a:txBody>
                    <a:bodyPr/>
                    <a:lstStyle/>
                    <a:p>
                      <a:pPr algn="l"/>
                      <a:r>
                        <a:rPr lang="de-DE" sz="2800" dirty="0" smtClean="0"/>
                        <a:t>Fußball Senioren</a:t>
                      </a:r>
                      <a:endParaRPr lang="de-DE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800" dirty="0" smtClean="0"/>
                        <a:t>42€</a:t>
                      </a:r>
                      <a:endParaRPr lang="de-DE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7509659"/>
                  </a:ext>
                </a:extLst>
              </a:tr>
              <a:tr h="1007416">
                <a:tc>
                  <a:txBody>
                    <a:bodyPr/>
                    <a:lstStyle/>
                    <a:p>
                      <a:pPr algn="l"/>
                      <a:r>
                        <a:rPr lang="de-DE" sz="2800" dirty="0" smtClean="0"/>
                        <a:t>Fußball Kinder</a:t>
                      </a:r>
                      <a:r>
                        <a:rPr lang="de-DE" sz="2800" baseline="0" dirty="0" smtClean="0"/>
                        <a:t> </a:t>
                      </a:r>
                    </a:p>
                    <a:p>
                      <a:pPr algn="l"/>
                      <a:r>
                        <a:rPr lang="de-DE" sz="2800" baseline="0" dirty="0" smtClean="0"/>
                        <a:t>und Jugendliche</a:t>
                      </a:r>
                      <a:endParaRPr lang="de-DE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800" dirty="0" smtClean="0"/>
                        <a:t>27€</a:t>
                      </a:r>
                      <a:endParaRPr lang="de-DE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16335829"/>
                  </a:ext>
                </a:extLst>
              </a:tr>
              <a:tr h="726791">
                <a:tc>
                  <a:txBody>
                    <a:bodyPr/>
                    <a:lstStyle/>
                    <a:p>
                      <a:r>
                        <a:rPr lang="de-DE" sz="2800" dirty="0" smtClean="0"/>
                        <a:t>Gymnastik und</a:t>
                      </a:r>
                    </a:p>
                    <a:p>
                      <a:r>
                        <a:rPr lang="de-DE" sz="2800" dirty="0" smtClean="0"/>
                        <a:t>Gesundheitssport</a:t>
                      </a:r>
                      <a:endParaRPr lang="de-DE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800" dirty="0" smtClean="0"/>
                        <a:t>36€</a:t>
                      </a:r>
                      <a:endParaRPr lang="de-DE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75444522"/>
                  </a:ext>
                </a:extLst>
              </a:tr>
              <a:tr h="726791">
                <a:tc>
                  <a:txBody>
                    <a:bodyPr/>
                    <a:lstStyle/>
                    <a:p>
                      <a:r>
                        <a:rPr lang="de-DE" sz="2800" dirty="0" smtClean="0"/>
                        <a:t>Eltern-Kind-Turnen</a:t>
                      </a:r>
                      <a:endParaRPr lang="de-DE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800" dirty="0" smtClean="0"/>
                        <a:t>36€</a:t>
                      </a:r>
                      <a:endParaRPr lang="de-DE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14108915"/>
                  </a:ext>
                </a:extLst>
              </a:tr>
              <a:tr h="726791">
                <a:tc>
                  <a:txBody>
                    <a:bodyPr/>
                    <a:lstStyle/>
                    <a:p>
                      <a:r>
                        <a:rPr lang="de-DE" sz="2800" dirty="0" smtClean="0"/>
                        <a:t>Kinderturnen</a:t>
                      </a:r>
                      <a:endParaRPr lang="de-DE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800" dirty="0" smtClean="0"/>
                        <a:t>27€</a:t>
                      </a:r>
                      <a:endParaRPr lang="de-DE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9917357"/>
                  </a:ext>
                </a:extLst>
              </a:tr>
              <a:tr h="726791">
                <a:tc>
                  <a:txBody>
                    <a:bodyPr/>
                    <a:lstStyle/>
                    <a:p>
                      <a:r>
                        <a:rPr lang="de-DE" sz="2800" dirty="0" smtClean="0"/>
                        <a:t>Familienbeitrag</a:t>
                      </a:r>
                      <a:endParaRPr lang="de-DE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800" dirty="0" smtClean="0"/>
                        <a:t>75€</a:t>
                      </a:r>
                      <a:endParaRPr lang="de-DE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20499640"/>
                  </a:ext>
                </a:extLst>
              </a:tr>
              <a:tr h="726791">
                <a:tc>
                  <a:txBody>
                    <a:bodyPr/>
                    <a:lstStyle/>
                    <a:p>
                      <a:r>
                        <a:rPr lang="de-DE" sz="2800" dirty="0" smtClean="0"/>
                        <a:t>Passive</a:t>
                      </a:r>
                      <a:endParaRPr lang="de-DE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800" dirty="0" smtClean="0"/>
                        <a:t>12€</a:t>
                      </a:r>
                      <a:endParaRPr lang="de-DE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8526983"/>
                  </a:ext>
                </a:extLst>
              </a:tr>
              <a:tr h="726791">
                <a:tc>
                  <a:txBody>
                    <a:bodyPr/>
                    <a:lstStyle/>
                    <a:p>
                      <a:r>
                        <a:rPr lang="de-DE" sz="2800" dirty="0" smtClean="0"/>
                        <a:t>Studenten</a:t>
                      </a:r>
                      <a:endParaRPr lang="de-DE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800" dirty="0" smtClean="0"/>
                        <a:t>27€</a:t>
                      </a:r>
                      <a:endParaRPr lang="de-DE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6934174"/>
                  </a:ext>
                </a:extLst>
              </a:tr>
              <a:tr h="726791">
                <a:tc>
                  <a:txBody>
                    <a:bodyPr/>
                    <a:lstStyle/>
                    <a:p>
                      <a:r>
                        <a:rPr lang="de-DE" sz="2800" dirty="0" smtClean="0"/>
                        <a:t>Yoga</a:t>
                      </a:r>
                      <a:r>
                        <a:rPr lang="de-DE" sz="2800" baseline="0" dirty="0" smtClean="0"/>
                        <a:t> </a:t>
                      </a:r>
                      <a:r>
                        <a:rPr lang="de-DE" sz="2800" baseline="0" dirty="0" err="1" smtClean="0"/>
                        <a:t>zzgl.Kursgebühr</a:t>
                      </a:r>
                      <a:r>
                        <a:rPr lang="de-DE" sz="2800" dirty="0" smtClean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800" dirty="0" smtClean="0"/>
                        <a:t>12€</a:t>
                      </a:r>
                      <a:endParaRPr lang="de-DE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60309172"/>
                  </a:ext>
                </a:extLst>
              </a:tr>
            </a:tbl>
          </a:graphicData>
        </a:graphic>
      </p:graphicFrame>
      <p:sp>
        <p:nvSpPr>
          <p:cNvPr id="9" name="Textfeld 8"/>
          <p:cNvSpPr txBox="1"/>
          <p:nvPr/>
        </p:nvSpPr>
        <p:spPr>
          <a:xfrm>
            <a:off x="1072055" y="11020096"/>
            <a:ext cx="4871545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dirty="0" smtClean="0"/>
              <a:t>Die Aufnahmegebühr beträgt einmalig</a:t>
            </a:r>
          </a:p>
          <a:p>
            <a:r>
              <a:rPr lang="de-DE" dirty="0" smtClean="0"/>
              <a:t>10€ pro Erwachsener und 5€ pro Kind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6577307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50</Words>
  <Application>Microsoft Office PowerPoint</Application>
  <PresentationFormat>Breitbild</PresentationFormat>
  <Paragraphs>25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6" baseType="lpstr">
      <vt:lpstr>Arial</vt:lpstr>
      <vt:lpstr>Arial Rounded MT Bold</vt:lpstr>
      <vt:lpstr>Calibri</vt:lpstr>
      <vt:lpstr>Calibri Light</vt:lpstr>
      <vt:lpstr>Office</vt:lpstr>
      <vt:lpstr>Monatsbeiträge SV Gartenstadt v.1960e.V. vierteljährlich ​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Monatsbeiträge SV Gartenstadt v.1960e.V. vierteljährlich</dc:title>
  <dc:creator>Oliver Naboli</dc:creator>
  <cp:lastModifiedBy>Oliver Naboli</cp:lastModifiedBy>
  <cp:revision>3</cp:revision>
  <dcterms:created xsi:type="dcterms:W3CDTF">2026-05-22T20:02:17Z</dcterms:created>
  <dcterms:modified xsi:type="dcterms:W3CDTF">2026-05-22T20:24:58Z</dcterms:modified>
</cp:coreProperties>
</file>